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331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</p:sldIdLst>
  <p:sldSz cx="7559675" cy="1069181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05" autoAdjust="0"/>
    <p:restoredTop sz="94660"/>
  </p:normalViewPr>
  <p:slideViewPr>
    <p:cSldViewPr snapToGrid="0">
      <p:cViewPr varScale="1">
        <p:scale>
          <a:sx n="39" d="100"/>
          <a:sy n="39" d="100"/>
        </p:scale>
        <p:origin x="16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C7252-3DA7-48C6-BB48-2D7776519EA6}" type="datetimeFigureOut">
              <a:rPr lang="ru-RU" smtClean="0"/>
              <a:t>13.02.2018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19A03-B1C7-490C-9CCE-CCD5E35DED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279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C7252-3DA7-48C6-BB48-2D7776519EA6}" type="datetimeFigureOut">
              <a:rPr lang="ru-RU" smtClean="0"/>
              <a:t>13.02.2018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19A03-B1C7-490C-9CCE-CCD5E35DED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284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C7252-3DA7-48C6-BB48-2D7776519EA6}" type="datetimeFigureOut">
              <a:rPr lang="ru-RU" smtClean="0"/>
              <a:t>13.02.2018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19A03-B1C7-490C-9CCE-CCD5E35DED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167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C7252-3DA7-48C6-BB48-2D7776519EA6}" type="datetimeFigureOut">
              <a:rPr lang="ru-RU" smtClean="0"/>
              <a:t>13.02.2018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19A03-B1C7-490C-9CCE-CCD5E35DED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408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C7252-3DA7-48C6-BB48-2D7776519EA6}" type="datetimeFigureOut">
              <a:rPr lang="ru-RU" smtClean="0"/>
              <a:t>13.02.2018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19A03-B1C7-490C-9CCE-CCD5E35DED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247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C7252-3DA7-48C6-BB48-2D7776519EA6}" type="datetimeFigureOut">
              <a:rPr lang="ru-RU" smtClean="0"/>
              <a:t>13.02.2018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19A03-B1C7-490C-9CCE-CCD5E35DED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588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C7252-3DA7-48C6-BB48-2D7776519EA6}" type="datetimeFigureOut">
              <a:rPr lang="ru-RU" smtClean="0"/>
              <a:t>13.02.2018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19A03-B1C7-490C-9CCE-CCD5E35DED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202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C7252-3DA7-48C6-BB48-2D7776519EA6}" type="datetimeFigureOut">
              <a:rPr lang="ru-RU" smtClean="0"/>
              <a:t>13.02.2018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19A03-B1C7-490C-9CCE-CCD5E35DED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2262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C7252-3DA7-48C6-BB48-2D7776519EA6}" type="datetimeFigureOut">
              <a:rPr lang="ru-RU" smtClean="0"/>
              <a:t>13.02.2018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19A03-B1C7-490C-9CCE-CCD5E35DED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024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C7252-3DA7-48C6-BB48-2D7776519EA6}" type="datetimeFigureOut">
              <a:rPr lang="ru-RU" smtClean="0"/>
              <a:t>13.02.2018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19A03-B1C7-490C-9CCE-CCD5E35DED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17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C7252-3DA7-48C6-BB48-2D7776519EA6}" type="datetimeFigureOut">
              <a:rPr lang="ru-RU" smtClean="0"/>
              <a:t>13.02.2018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19A03-B1C7-490C-9CCE-CCD5E35DED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802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C7252-3DA7-48C6-BB48-2D7776519EA6}" type="datetimeFigureOut">
              <a:rPr lang="ru-RU" smtClean="0"/>
              <a:t>13.02.2018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19A03-B1C7-490C-9CCE-CCD5E35DED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20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  <p:pic>
        <p:nvPicPr>
          <p:cNvPr id="2" name="Mandee_and_The_ABC_Girls_-_Shine_Brightly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5038" y="5040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5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821">
        <p:split orient="vert"/>
      </p:transition>
    </mc:Choice>
    <mc:Fallback xmlns="">
      <p:transition spd="slow" advTm="582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4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732">
        <p14:prism/>
      </p:transition>
    </mc:Choice>
    <mc:Fallback xmlns="">
      <p:transition spd="slow" advTm="147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36545"/>
      </p:ext>
    </p:extLst>
  </p:cSld>
  <p:clrMapOvr>
    <a:masterClrMapping/>
  </p:clrMapOvr>
  <p:transition spd="slow" advTm="6487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89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086">
        <p15:prstTrans prst="origami"/>
      </p:transition>
    </mc:Choice>
    <mc:Fallback xmlns="">
      <p:transition spd="slow" advTm="60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7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61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834">
        <p15:prstTrans prst="airplane"/>
      </p:transition>
    </mc:Choice>
    <mc:Fallback xmlns="">
      <p:transition spd="slow" advTm="58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09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206">
        <p15:prstTrans prst="pageCurlDouble"/>
      </p:transition>
    </mc:Choice>
    <mc:Fallback xmlns="">
      <p:transition spd="slow" advTm="42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3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934">
        <p14:ripple/>
      </p:transition>
    </mc:Choice>
    <mc:Fallback xmlns="">
      <p:transition spd="slow" advTm="209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3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220">
        <p:split orient="vert"/>
      </p:transition>
    </mc:Choice>
    <mc:Fallback xmlns="">
      <p:transition spd="slow" advTm="622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9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9">
        <p14:prism isContent="1"/>
      </p:transition>
    </mc:Choice>
    <mc:Fallback xmlns="">
      <p:transition spd="slow" advTm="52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57598"/>
      </p:ext>
    </p:extLst>
  </p:cSld>
  <p:clrMapOvr>
    <a:masterClrMapping/>
  </p:clrMapOvr>
  <p:transition spd="slow" advTm="15448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09616"/>
      </p:ext>
    </p:extLst>
  </p:cSld>
  <p:clrMapOvr>
    <a:masterClrMapping/>
  </p:clrMapOvr>
  <p:transition spd="slow" advTm="6116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4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148">
        <p:circle/>
      </p:transition>
    </mc:Choice>
    <mc:Fallback xmlns="">
      <p:transition spd="slow" advTm="314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0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838">
        <p14:vortex dir="r"/>
      </p:transition>
    </mc:Choice>
    <mc:Fallback xmlns="">
      <p:transition spd="slow" advTm="58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0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985">
        <p:random/>
      </p:transition>
    </mc:Choice>
    <mc:Fallback xmlns="">
      <p:transition spd="slow" advTm="5985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93575"/>
      </p:ext>
    </p:extLst>
  </p:cSld>
  <p:clrMapOvr>
    <a:masterClrMapping/>
  </p:clrMapOvr>
  <p:transition spd="med" advTm="4117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4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333">
        <p14:window dir="vert"/>
      </p:transition>
    </mc:Choice>
    <mc:Fallback xmlns="">
      <p:transition spd="slow" advTm="63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3" y="3792538"/>
            <a:ext cx="6521450" cy="4891087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559675" cy="106918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921" y="780206"/>
            <a:ext cx="5941831" cy="15910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1764" y="1789457"/>
            <a:ext cx="3650028" cy="48135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53" y="6238081"/>
            <a:ext cx="5819099" cy="32982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69786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229">
        <p15:prstTrans prst="peelOff"/>
      </p:transition>
    </mc:Choice>
    <mc:Fallback xmlns="">
      <p:transition spd="slow" advTm="62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4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30">
        <p14:prism isContent="1" isInverted="1"/>
      </p:transition>
    </mc:Choice>
    <mc:Fallback xmlns="">
      <p:transition spd="slow" advTm="60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5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6249">
        <p14:glitter pattern="hexagon"/>
      </p:transition>
    </mc:Choice>
    <mc:Fallback xmlns="">
      <p:transition spd="slow" advTm="62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19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713">
        <p14:shred/>
      </p:transition>
    </mc:Choice>
    <mc:Fallback xmlns="">
      <p:transition spd="slow" advTm="4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99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713">
        <p15:prstTrans prst="drape"/>
      </p:transition>
    </mc:Choice>
    <mc:Fallback xmlns="">
      <p:transition spd="slow" advTm="3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9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570">
        <p:split orient="vert"/>
      </p:transition>
    </mc:Choice>
    <mc:Fallback xmlns="">
      <p:transition spd="slow" advTm="357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16354"/>
      </p:ext>
    </p:extLst>
  </p:cSld>
  <p:clrMapOvr>
    <a:masterClrMapping/>
  </p:clrMapOvr>
  <p:transition spd="med" advTm="3721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9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539">
        <p14:flythrough/>
      </p:transition>
    </mc:Choice>
    <mc:Fallback xmlns="">
      <p:transition spd="slow" advTm="55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29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2">
        <p14:prism isContent="1"/>
      </p:transition>
    </mc:Choice>
    <mc:Fallback xmlns="">
      <p:transition spd="slow" advTm="377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06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32">
        <p15:prstTrans prst="fallOver"/>
      </p:transition>
    </mc:Choice>
    <mc:Fallback xmlns="">
      <p:transition spd="slow" advTm="40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91342"/>
      </p:ext>
    </p:extLst>
  </p:cSld>
  <p:clrMapOvr>
    <a:masterClrMapping/>
  </p:clrMapOvr>
  <p:transition spd="med" advTm="10368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4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291">
        <p14:flash/>
      </p:transition>
    </mc:Choice>
    <mc:Fallback xmlns="">
      <p:transition spd="slow" advTm="42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7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8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3488">
        <p:cut/>
      </p:transition>
    </mc:Choice>
    <mc:Fallback xmlns="">
      <p:transition advTm="3488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9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2883">
        <p14:honeycomb/>
      </p:transition>
    </mc:Choice>
    <mc:Fallback xmlns="">
      <p:transition spd="slow" advTm="28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5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759">
        <p:split orient="vert"/>
      </p:transition>
    </mc:Choice>
    <mc:Fallback xmlns="">
      <p:transition spd="slow" advTm="575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32030"/>
      </p:ext>
    </p:extLst>
  </p:cSld>
  <p:clrMapOvr>
    <a:masterClrMapping/>
  </p:clrMapOvr>
  <p:transition spd="slow" advTm="3008"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6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322">
        <p:circle/>
      </p:transition>
    </mc:Choice>
    <mc:Fallback xmlns="">
      <p:transition spd="slow" advTm="432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9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356">
        <p:blinds dir="vert"/>
      </p:transition>
    </mc:Choice>
    <mc:Fallback xmlns="">
      <p:transition spd="slow" advTm="4356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2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464">
        <p:checker/>
      </p:transition>
    </mc:Choice>
    <mc:Fallback xmlns="">
      <p:transition spd="slow" advTm="3464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85205"/>
      </p:ext>
    </p:extLst>
  </p:cSld>
  <p:clrMapOvr>
    <a:masterClrMapping/>
  </p:clrMapOvr>
  <p:transition spd="slow" advTm="3130">
    <p:comb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8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775">
        <p14:doors dir="vert"/>
      </p:transition>
    </mc:Choice>
    <mc:Fallback xmlns="">
      <p:transition spd="slow" advTm="477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88578"/>
      </p:ext>
    </p:extLst>
  </p:cSld>
  <p:clrMapOvr>
    <a:masterClrMapping/>
  </p:clrMapOvr>
  <p:transition spd="slow" advTm="4327">
    <p:wheel spokes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3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213">
        <p14:shred/>
      </p:transition>
    </mc:Choice>
    <mc:Fallback xmlns="">
      <p:transition spd="slow" advTm="32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1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799">
        <p14:vortex dir="r"/>
      </p:transition>
    </mc:Choice>
    <mc:Fallback xmlns="">
      <p:transition spd="slow" advTm="27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7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119">
        <p14:ripple/>
      </p:transition>
    </mc:Choice>
    <mc:Fallback xmlns="">
      <p:transition spd="slow" advTm="71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6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226">
        <p:dissolve/>
      </p:transition>
    </mc:Choice>
    <mc:Fallback xmlns="">
      <p:transition spd="slow" advTm="6226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78777"/>
      </p:ext>
    </p:extLst>
  </p:cSld>
  <p:clrMapOvr>
    <a:masterClrMapping/>
  </p:clrMapOvr>
  <p:transition spd="slow" advTm="2001">
    <p:randomBar dir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9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4011">
        <p14:warp dir="in"/>
      </p:transition>
    </mc:Choice>
    <mc:Fallback xmlns="">
      <p:transition spd="slow" advTm="40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0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7942">
        <p14:honeycomb/>
      </p:transition>
    </mc:Choice>
    <mc:Fallback xmlns="">
      <p:transition spd="slow" advTm="79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0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4046">
        <p14:glitter pattern="hexagon"/>
      </p:transition>
    </mc:Choice>
    <mc:Fallback xmlns="">
      <p:transition spd="slow" advTm="40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6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399">
        <p:split orient="vert"/>
      </p:transition>
    </mc:Choice>
    <mc:Fallback xmlns="">
      <p:transition spd="slow" advTm="439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51606"/>
      </p:ext>
    </p:extLst>
  </p:cSld>
  <p:clrMapOvr>
    <a:masterClrMapping/>
  </p:clrMapOvr>
  <p:transition spd="slow" advTm="2179"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10090"/>
      </p:ext>
    </p:extLst>
  </p:cSld>
  <p:clrMapOvr>
    <a:masterClrMapping/>
  </p:clrMapOvr>
  <p:transition spd="slow" advTm="2025">
    <p:randomBar dir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1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10">
        <p14:prism/>
      </p:transition>
    </mc:Choice>
    <mc:Fallback xmlns="">
      <p:transition spd="slow" advTm="14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628">
        <p14:honeycomb/>
      </p:transition>
    </mc:Choice>
    <mc:Fallback xmlns="">
      <p:transition spd="slow" advTm="6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69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155">
        <p14:doors dir="vert"/>
      </p:transition>
    </mc:Choice>
    <mc:Fallback xmlns="">
      <p:transition spd="slow" advTm="11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1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18">
        <p:blinds dir="vert"/>
      </p:transition>
    </mc:Choice>
    <mc:Fallback xmlns="">
      <p:transition spd="slow" advTm="918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31">
        <p14:window dir="vert"/>
      </p:transition>
    </mc:Choice>
    <mc:Fallback xmlns="">
      <p:transition spd="slow" advTm="13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1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16">
        <p:split orient="vert"/>
      </p:transition>
    </mc:Choice>
    <mc:Fallback xmlns="">
      <p:transition spd="slow" advTm="51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962">
        <p14:vortex dir="r"/>
      </p:transition>
    </mc:Choice>
    <mc:Fallback xmlns="">
      <p:transition spd="slow" advTm="29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89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57">
        <p15:prstTrans prst="pageCurlDouble"/>
      </p:transition>
    </mc:Choice>
    <mc:Fallback xmlns="">
      <p:transition spd="slow" advTm="6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9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50">
        <p14:prism isInverted="1"/>
      </p:transition>
    </mc:Choice>
    <mc:Fallback xmlns="">
      <p:transition spd="slow" advTm="5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34523"/>
      </p:ext>
    </p:extLst>
  </p:cSld>
  <p:clrMapOvr>
    <a:masterClrMapping/>
  </p:clrMapOvr>
  <p:transition spd="slow" advTm="1327">
    <p:comb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6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730">
        <p:circle/>
      </p:transition>
    </mc:Choice>
    <mc:Fallback xmlns="">
      <p:transition spd="slow" advTm="273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0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4">
        <p14:prism isContent="1"/>
      </p:transition>
    </mc:Choice>
    <mc:Fallback xmlns="">
      <p:transition spd="slow" advTm="21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1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">
        <p14:prism isContent="1"/>
      </p:transition>
    </mc:Choice>
    <mc:Fallback xmlns="">
      <p:transition spd="slow" advTm="6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1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8">
        <p14:prism isContent="1"/>
      </p:transition>
    </mc:Choice>
    <mc:Fallback xmlns="">
      <p:transition spd="slow" advTm="15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5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77">
        <p14:window dir="vert"/>
      </p:transition>
    </mc:Choice>
    <mc:Fallback xmlns="">
      <p:transition spd="slow" advTm="7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2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758">
        <p14:warp dir="in"/>
      </p:transition>
    </mc:Choice>
    <mc:Fallback xmlns="">
      <p:transition spd="slow" advTm="17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3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193">
        <p14:vortex dir="r"/>
      </p:transition>
    </mc:Choice>
    <mc:Fallback xmlns="">
      <p:transition spd="slow" advTm="31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96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5767">
        <p:checker/>
      </p:transition>
    </mc:Choice>
    <mc:Fallback xmlns="">
      <p:transition spd="slow" advTm="25767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55519"/>
      </p:ext>
    </p:extLst>
  </p:cSld>
  <p:clrMapOvr>
    <a:masterClrMapping/>
  </p:clrMapOvr>
  <p:transition spd="med" advTm="1981">
    <p:pull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47234"/>
      </p:ext>
    </p:extLst>
  </p:cSld>
  <p:clrMapOvr>
    <a:masterClrMapping/>
  </p:clrMapOvr>
  <p:transition spd="slow" advTm="3138">
    <p:randomBar dir="vert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2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2716">
        <p14:glitter pattern="hexagon"/>
      </p:transition>
    </mc:Choice>
    <mc:Fallback xmlns="">
      <p:transition spd="slow" advTm="27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7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15">
        <p14:reveal/>
      </p:transition>
    </mc:Choice>
    <mc:Fallback xmlns="">
      <p:transition spd="slow" advTm="12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58447"/>
      </p:ext>
    </p:extLst>
  </p:cSld>
  <p:clrMapOvr>
    <a:masterClrMapping/>
  </p:clrMapOvr>
  <p:transition spd="slow" advTm="2594">
    <p:randomBar dir="vert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6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393">
        <p14:flythrough/>
      </p:transition>
    </mc:Choice>
    <mc:Fallback xmlns="">
      <p:transition spd="slow" advTm="43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61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703">
        <p15:prstTrans prst="peelOff"/>
      </p:transition>
    </mc:Choice>
    <mc:Fallback xmlns="">
      <p:transition spd="slow" advTm="57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"/>
            <a:ext cx="7559675" cy="1069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1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23043">
        <p14:glitter pattern="hexagon"/>
      </p:transition>
    </mc:Choice>
    <mc:Fallback xmlns="">
      <p:transition spd="slow" advTm="230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</TotalTime>
  <Words>0</Words>
  <Application>Microsoft Office PowerPoint</Application>
  <PresentationFormat>Произвольный</PresentationFormat>
  <Paragraphs>0</Paragraphs>
  <Slides>75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glavny</dc:creator>
  <cp:lastModifiedBy>Indexx</cp:lastModifiedBy>
  <cp:revision>13</cp:revision>
  <dcterms:created xsi:type="dcterms:W3CDTF">2018-02-12T09:10:01Z</dcterms:created>
  <dcterms:modified xsi:type="dcterms:W3CDTF">2018-02-13T10:25:28Z</dcterms:modified>
</cp:coreProperties>
</file>